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1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3" r:id="rId13"/>
    <p:sldId id="266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605" y="2780665"/>
            <a:ext cx="8243570" cy="27559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788219" y="2349174"/>
            <a:ext cx="254909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:F2032A/B5/B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356840" y="3141024"/>
          <a:ext cx="8358218" cy="3583178"/>
        </p:xfrm>
        <a:graphic>
          <a:graphicData uri="http://schemas.openxmlformats.org/drawingml/2006/table">
            <a:tbl>
              <a:tblPr/>
              <a:tblGrid>
                <a:gridCol w="4179109"/>
                <a:gridCol w="4179109"/>
              </a:tblGrid>
              <a:tr h="25203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使用防水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透气螺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塞，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平衡内外压差，</a:t>
                      </a:r>
                      <a:r>
                        <a:rPr lang="zh-CN" altLang="en-US" sz="1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避免热胀冷缩时吸进水气，出现凝结现象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；</a:t>
                      </a:r>
                      <a:endParaRPr lang="en-US" altLang="zh-CN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防护等级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IP66.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防雷</a:t>
                      </a:r>
                      <a:r>
                        <a:rPr lang="en-US" altLang="zh-CN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设计中采用针对感应雷击及静电（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ESD)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的专用防护元件，器件性能符合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IEC61000-4(Level4)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的检测标准。突波电流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(Peak Current)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最高可达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3000A(8/20</a:t>
                      </a:r>
                      <a:r>
                        <a:rPr lang="el-GR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S)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宽范围的输入电压：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全电压，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，设计优点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全电压设计，适合世界及中国各地区电压尤其适合电压起伏较大的地区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全电压能保证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灯具的亮度及寿命。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全电压设计的灯具，可减少外部电源接线及电源防水的问题，使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产品及系统安装成本低，节省安装成本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安装方便快速，保证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产品及系统的质量。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</a:t>
                      </a:r>
                      <a:r>
                        <a:rPr lang="en-US" altLang="zh-CN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altLang="zh-CN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散热特性，合理的散热通路设计，使</a:t>
                      </a:r>
                      <a:r>
                        <a:rPr lang="en-US" altLang="zh-CN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的热量快速通过灯具结构传导出来，保证</a:t>
                      </a:r>
                      <a:r>
                        <a:rPr lang="en-US" altLang="zh-CN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rgbClr val="00B050"/>
                          </a:solidFill>
                          <a:latin typeface="+mn-ea"/>
                          <a:ea typeface="+mn-ea"/>
                          <a:cs typeface="+mn-cs"/>
                        </a:rPr>
                        <a:t>发光效率及使用寿命；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灯体整体大气、美观，纵向通过手动即可轻松调节透光角度，横向通过底盘刻度精确调节转动方向，调节任意角度，灯体重心均可保持平衡状态。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安装：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底座螺丝固定安装，安装简单方便。</a:t>
                      </a:r>
                      <a:endParaRPr lang="zh-CN" altLang="en-US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控制方式：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采用标准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DMX512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）协议控制，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1670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万种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合成真彩色，实现同步、追逐、流水等变化。</a:t>
                      </a:r>
                      <a:endParaRPr lang="en-US" altLang="zh-CN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应用场所：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广场、公园及雕塑橱窗、标志物、桥梁、建筑立面照明、景区景观照明。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67585" y="33020"/>
            <a:ext cx="1962785" cy="270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7173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346" y="1105505"/>
            <a:ext cx="331089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F2032A-108-UN(5015-OL-108WN-AA，CT)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0100" y="5616664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11137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630680"/>
            <a:ext cx="3983355" cy="3597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45" y="1628775"/>
            <a:ext cx="4423410" cy="3206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1505" y="980475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mm)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8284" y="2276461"/>
            <a:ext cx="7929618" cy="1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281" y="7145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mm)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500034" y="10527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带遮光罩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51520" y="1628800"/>
            <a:ext cx="8858250" cy="3688381"/>
            <a:chOff x="251520" y="1628800"/>
            <a:chExt cx="8858250" cy="36883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t="2460" b="1"/>
            <a:stretch>
              <a:fillRect/>
            </a:stretch>
          </p:blipFill>
          <p:spPr>
            <a:xfrm>
              <a:off x="251520" y="1628800"/>
              <a:ext cx="5505450" cy="368838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6970" y="2348880"/>
              <a:ext cx="3352800" cy="2114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4375" y="959303"/>
          <a:ext cx="8001000" cy="5926081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F2032 A/B5/B</a:t>
                      </a: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系列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1W/1.5W/2.2W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108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绿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蓝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琥珀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白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暖白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绿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蓝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FWHM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10°/15°/20°/30°/45°/60°/25*15°/5015°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压铸铝，银灰色静电喷塑表面处理</a:t>
                      </a:r>
                      <a:endParaRPr lang="zh-CN" alt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10mm</a:t>
                      </a:r>
                      <a:r>
                        <a:rPr lang="zh-CN" altLang="en-US" sz="105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钢化超白玻璃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钻石银表面颜色处理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350mA/500mA/700mA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50/60Hz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DC36V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128W/190W/270W</a:t>
                      </a:r>
                      <a:r>
                        <a:rPr lang="zh-CN" altLang="en-US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（高压）；115W/170W/246W（低压）</a:t>
                      </a:r>
                      <a:endParaRPr lang="zh-CN" altLang="en-US" sz="10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4)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1.0mm</a:t>
                      </a:r>
                      <a:r>
                        <a:rPr lang="en-US" altLang="zh-CN" sz="105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橡胶线（高压）；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050" dirty="0">
                          <a:sym typeface="+mn-ea"/>
                        </a:rPr>
                        <a:t>*</a:t>
                      </a:r>
                      <a:r>
                        <a:rPr lang="en-US" altLang="zh-CN" sz="1050" dirty="0">
                          <a:sym typeface="+mn-ea"/>
                        </a:rPr>
                        <a:t>1.0mm</a:t>
                      </a:r>
                      <a:r>
                        <a:rPr lang="en-US" altLang="zh-CN" sz="1050" baseline="30000" dirty="0">
                          <a:sym typeface="+mn-ea"/>
                        </a:rPr>
                        <a:t>2</a:t>
                      </a:r>
                      <a:r>
                        <a:rPr lang="en-US" altLang="zh-CN" sz="1050" dirty="0">
                          <a:sym typeface="+mn-ea"/>
                        </a:rPr>
                        <a:t> </a:t>
                      </a:r>
                      <a:r>
                        <a:rPr lang="zh-CN" altLang="en-US" sz="1050" dirty="0">
                          <a:sym typeface="+mn-ea"/>
                        </a:rPr>
                        <a:t>橡胶线（低压）</a:t>
                      </a:r>
                      <a:endParaRPr lang="zh-CN" alt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超五类双屏蔽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适用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类；</a:t>
                      </a:r>
                      <a:r>
                        <a:rPr lang="en-US" altLang="zh-CN" sz="1000" dirty="0">
                          <a:sym typeface="+mn-ea"/>
                        </a:rPr>
                        <a:t>II</a:t>
                      </a:r>
                      <a:r>
                        <a:rPr lang="en-US" altLang="zh-CN" sz="1000" dirty="0">
                          <a:sym typeface="+mn-ea"/>
                        </a:rPr>
                        <a:t>I</a:t>
                      </a:r>
                      <a:r>
                        <a:rPr lang="zh-CN" altLang="en-US" sz="1000" dirty="0">
                          <a:sym typeface="+mn-ea"/>
                        </a:rPr>
                        <a:t>类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0.94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30A(A)/60A(B5)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25KG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55576" y="548680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7173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346" y="1105505"/>
            <a:ext cx="313055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F2032A-108-UN(10-OL-108WN-AA，CT)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0100" y="5616664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10851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" y="1628775"/>
            <a:ext cx="3597910" cy="3253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28775"/>
            <a:ext cx="4541520" cy="3296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7173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346" y="1105505"/>
            <a:ext cx="313055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F2032A-108-UN(15-OL-108WN-AA，CT)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0100" y="5616664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11048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28775"/>
            <a:ext cx="3658235" cy="3324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700530"/>
            <a:ext cx="4504055" cy="3306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7173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346" y="1105505"/>
            <a:ext cx="313055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F2032A-108-UN(20-OL-108WN-AA，CT)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0100" y="5616664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11078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28775"/>
            <a:ext cx="3733800" cy="3438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45" y="1484630"/>
            <a:ext cx="4591685" cy="3428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7173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346" y="1105505"/>
            <a:ext cx="313055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F2032A-108-UN(30-OL-108WN-AA，CT)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0100" y="5616664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10999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1628775"/>
            <a:ext cx="3869055" cy="3372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50" y="1628775"/>
            <a:ext cx="4523740" cy="3223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7173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346" y="1105505"/>
            <a:ext cx="313055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F2032A-108-UN(45-OL-108WN-AA，CT)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0100" y="5616664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10535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663700"/>
            <a:ext cx="3665855" cy="3344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663700"/>
            <a:ext cx="4584065" cy="3326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7173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346" y="1105505"/>
            <a:ext cx="313055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F2032A-108-UN(60-OL-108WN-AA，CT)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0100" y="5616664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10389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1758315"/>
            <a:ext cx="3634740" cy="3341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584960"/>
            <a:ext cx="5174615" cy="3688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71739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346" y="1105505"/>
            <a:ext cx="331089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F2032A-108-UN(2515-OL-108WN-AA，CT)</a:t>
            </a:r>
            <a:endParaRPr lang="en-US" altLang="zh-CN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0100" y="5616664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10850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1628775"/>
            <a:ext cx="3731260" cy="3169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40" y="1556385"/>
            <a:ext cx="4991100" cy="3594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686c081-8d01-4fb6-b2f8-d534cdf93751}"/>
</p:tagLst>
</file>

<file path=ppt/tags/tag2.xml><?xml version="1.0" encoding="utf-8"?>
<p:tagLst xmlns:p="http://schemas.openxmlformats.org/presentationml/2006/main">
  <p:tag name="KSO_WM_UNIT_TABLE_BEAUTIFY" val="smartTable{33a1b5bb-7d64-42c5-afb8-a9dee85bf61e}"/>
</p:tagLst>
</file>

<file path=ppt/tags/tag3.xml><?xml version="1.0" encoding="utf-8"?>
<p:tagLst xmlns:p="http://schemas.openxmlformats.org/presentationml/2006/main">
  <p:tag name="KSO_WM_UNIT_TABLE_BEAUTIFY" val="smartTable{33a1b5bb-7d64-42c5-afb8-a9dee85bf61e}"/>
</p:tagLst>
</file>

<file path=ppt/tags/tag4.xml><?xml version="1.0" encoding="utf-8"?>
<p:tagLst xmlns:p="http://schemas.openxmlformats.org/presentationml/2006/main">
  <p:tag name="KSO_WM_UNIT_TABLE_BEAUTIFY" val="smartTable{33a1b5bb-7d64-42c5-afb8-a9dee85bf61e}"/>
</p:tagLst>
</file>

<file path=ppt/tags/tag5.xml><?xml version="1.0" encoding="utf-8"?>
<p:tagLst xmlns:p="http://schemas.openxmlformats.org/presentationml/2006/main">
  <p:tag name="KSO_WM_UNIT_TABLE_BEAUTIFY" val="smartTable{33a1b5bb-7d64-42c5-afb8-a9dee85bf61e}"/>
</p:tagLst>
</file>

<file path=ppt/tags/tag6.xml><?xml version="1.0" encoding="utf-8"?>
<p:tagLst xmlns:p="http://schemas.openxmlformats.org/presentationml/2006/main">
  <p:tag name="KSO_WM_UNIT_TABLE_BEAUTIFY" val="smartTable{33a1b5bb-7d64-42c5-afb8-a9dee85bf61e}"/>
</p:tagLst>
</file>

<file path=ppt/tags/tag7.xml><?xml version="1.0" encoding="utf-8"?>
<p:tagLst xmlns:p="http://schemas.openxmlformats.org/presentationml/2006/main">
  <p:tag name="KSO_WM_UNIT_TABLE_BEAUTIFY" val="smartTable{33a1b5bb-7d64-42c5-afb8-a9dee85bf61e}"/>
</p:tagLst>
</file>

<file path=ppt/tags/tag8.xml><?xml version="1.0" encoding="utf-8"?>
<p:tagLst xmlns:p="http://schemas.openxmlformats.org/presentationml/2006/main">
  <p:tag name="KSO_WM_UNIT_TABLE_BEAUTIFY" val="smartTable{33a1b5bb-7d64-42c5-afb8-a9dee85bf61e}"/>
</p:tagLst>
</file>

<file path=ppt/tags/tag9.xml><?xml version="1.0" encoding="utf-8"?>
<p:tagLst xmlns:p="http://schemas.openxmlformats.org/presentationml/2006/main">
  <p:tag name="KSO_WM_UNIT_TABLE_BEAUTIFY" val="smartTable{33a1b5bb-7d64-42c5-afb8-a9dee85bf61e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</Words>
  <Application>WPS 演示</Application>
  <PresentationFormat>全屏显示(4:3)</PresentationFormat>
  <Paragraphs>248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li.chen</cp:lastModifiedBy>
  <cp:revision>69</cp:revision>
  <dcterms:created xsi:type="dcterms:W3CDTF">2015-05-19T08:03:00Z</dcterms:created>
  <dcterms:modified xsi:type="dcterms:W3CDTF">2021-08-11T11:52:57Z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DA829AB82CD34D24B999D8FC18F3A47D</vt:lpwstr>
  </property>
  <property fmtid="{D5CDD505-2E9C-101B-9397-08002B2CF9AE}" pid="3" name="KSOProductBuildVer">
    <vt:lpwstr>2052-11.1.0.10700</vt:lpwstr>
  </property>
</Properties>
</file>